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si Helenius" userId="0bd0a821-cc18-4f02-a159-166a03ef47b6" providerId="ADAL" clId="{2B725598-C034-4A3B-9C85-3C0C026FD97D}"/>
    <pc:docChg chg="custSel addSld modSld">
      <pc:chgData name="Elsi Helenius" userId="0bd0a821-cc18-4f02-a159-166a03ef47b6" providerId="ADAL" clId="{2B725598-C034-4A3B-9C85-3C0C026FD97D}" dt="2026-06-04T16:51:20.263" v="53" actId="26606"/>
      <pc:docMkLst>
        <pc:docMk/>
      </pc:docMkLst>
      <pc:sldChg chg="addSp delSp modSp new mod setBg">
        <pc:chgData name="Elsi Helenius" userId="0bd0a821-cc18-4f02-a159-166a03ef47b6" providerId="ADAL" clId="{2B725598-C034-4A3B-9C85-3C0C026FD97D}" dt="2026-06-04T16:51:20.263" v="53" actId="26606"/>
        <pc:sldMkLst>
          <pc:docMk/>
          <pc:sldMk cId="1234284780" sldId="260"/>
        </pc:sldMkLst>
        <pc:spChg chg="mod">
          <ac:chgData name="Elsi Helenius" userId="0bd0a821-cc18-4f02-a159-166a03ef47b6" providerId="ADAL" clId="{2B725598-C034-4A3B-9C85-3C0C026FD97D}" dt="2026-06-04T16:51:20.263" v="53" actId="26606"/>
          <ac:spMkLst>
            <pc:docMk/>
            <pc:sldMk cId="1234284780" sldId="260"/>
            <ac:spMk id="2" creationId="{7B3E6B99-75BE-6430-2ED1-7A1E3C355387}"/>
          </ac:spMkLst>
        </pc:spChg>
        <pc:spChg chg="del mod">
          <ac:chgData name="Elsi Helenius" userId="0bd0a821-cc18-4f02-a159-166a03ef47b6" providerId="ADAL" clId="{2B725598-C034-4A3B-9C85-3C0C026FD97D}" dt="2026-06-04T16:51:20.263" v="53" actId="26606"/>
          <ac:spMkLst>
            <pc:docMk/>
            <pc:sldMk cId="1234284780" sldId="260"/>
            <ac:spMk id="3" creationId="{39476627-F916-4285-0AD6-9CC634223FC3}"/>
          </ac:spMkLst>
        </pc:spChg>
        <pc:spChg chg="add">
          <ac:chgData name="Elsi Helenius" userId="0bd0a821-cc18-4f02-a159-166a03ef47b6" providerId="ADAL" clId="{2B725598-C034-4A3B-9C85-3C0C026FD97D}" dt="2026-06-04T16:51:20.263" v="53" actId="26606"/>
          <ac:spMkLst>
            <pc:docMk/>
            <pc:sldMk cId="1234284780" sldId="260"/>
            <ac:spMk id="9" creationId="{BACC6370-2D7E-4714-9D71-7542949D7D5D}"/>
          </ac:spMkLst>
        </pc:spChg>
        <pc:spChg chg="add">
          <ac:chgData name="Elsi Helenius" userId="0bd0a821-cc18-4f02-a159-166a03ef47b6" providerId="ADAL" clId="{2B725598-C034-4A3B-9C85-3C0C026FD97D}" dt="2026-06-04T16:51:20.263" v="53" actId="26606"/>
          <ac:spMkLst>
            <pc:docMk/>
            <pc:sldMk cId="1234284780" sldId="260"/>
            <ac:spMk id="11" creationId="{F68B3F68-107C-434F-AA38-110D5EA91B85}"/>
          </ac:spMkLst>
        </pc:spChg>
        <pc:spChg chg="add">
          <ac:chgData name="Elsi Helenius" userId="0bd0a821-cc18-4f02-a159-166a03ef47b6" providerId="ADAL" clId="{2B725598-C034-4A3B-9C85-3C0C026FD97D}" dt="2026-06-04T16:51:20.263" v="53" actId="26606"/>
          <ac:spMkLst>
            <pc:docMk/>
            <pc:sldMk cId="1234284780" sldId="260"/>
            <ac:spMk id="13" creationId="{AAD0DBB9-1A4B-4391-81D4-CB19F9AB918A}"/>
          </ac:spMkLst>
        </pc:spChg>
        <pc:spChg chg="add">
          <ac:chgData name="Elsi Helenius" userId="0bd0a821-cc18-4f02-a159-166a03ef47b6" providerId="ADAL" clId="{2B725598-C034-4A3B-9C85-3C0C026FD97D}" dt="2026-06-04T16:51:20.263" v="53" actId="26606"/>
          <ac:spMkLst>
            <pc:docMk/>
            <pc:sldMk cId="1234284780" sldId="260"/>
            <ac:spMk id="15" creationId="{063BBA22-50EA-4C4D-BE05-F1CE4E63AA56}"/>
          </ac:spMkLst>
        </pc:spChg>
        <pc:graphicFrameChg chg="add">
          <ac:chgData name="Elsi Helenius" userId="0bd0a821-cc18-4f02-a159-166a03ef47b6" providerId="ADAL" clId="{2B725598-C034-4A3B-9C85-3C0C026FD97D}" dt="2026-06-04T16:51:20.263" v="53" actId="26606"/>
          <ac:graphicFrameMkLst>
            <pc:docMk/>
            <pc:sldMk cId="1234284780" sldId="260"/>
            <ac:graphicFrameMk id="5" creationId="{8F82F9D7-F0BC-CBE1-67B5-44732B5D19A1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A3924E-AA87-4B30-AC69-9EF252370543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858BFD2-CA0E-4510-B305-40168F364387}">
      <dgm:prSet/>
      <dgm:spPr/>
      <dgm:t>
        <a:bodyPr/>
        <a:lstStyle/>
        <a:p>
          <a:r>
            <a:rPr lang="fi-FI"/>
            <a:t>Perhe 20€</a:t>
          </a:r>
          <a:endParaRPr lang="en-US"/>
        </a:p>
      </dgm:t>
    </dgm:pt>
    <dgm:pt modelId="{5BC26E82-C465-4526-877A-A4A6879AA790}" type="parTrans" cxnId="{82FF7A75-0A72-4C2D-924E-5FE641BA8BB9}">
      <dgm:prSet/>
      <dgm:spPr/>
      <dgm:t>
        <a:bodyPr/>
        <a:lstStyle/>
        <a:p>
          <a:endParaRPr lang="en-US"/>
        </a:p>
      </dgm:t>
    </dgm:pt>
    <dgm:pt modelId="{68E19DAB-6554-4222-8B78-B77B97A6A300}" type="sibTrans" cxnId="{82FF7A75-0A72-4C2D-924E-5FE641BA8BB9}">
      <dgm:prSet/>
      <dgm:spPr/>
      <dgm:t>
        <a:bodyPr/>
        <a:lstStyle/>
        <a:p>
          <a:endParaRPr lang="en-US"/>
        </a:p>
      </dgm:t>
    </dgm:pt>
    <dgm:pt modelId="{02F58F81-9422-4E36-B20D-0BC3CFE581E0}">
      <dgm:prSet/>
      <dgm:spPr/>
      <dgm:t>
        <a:bodyPr/>
        <a:lstStyle/>
        <a:p>
          <a:r>
            <a:rPr lang="fi-FI"/>
            <a:t>Aikuiset 10€</a:t>
          </a:r>
          <a:endParaRPr lang="en-US"/>
        </a:p>
      </dgm:t>
    </dgm:pt>
    <dgm:pt modelId="{F90524C3-E8B8-4A70-B9CB-45399BC5CCE7}" type="parTrans" cxnId="{4AA0704E-D63B-45CB-A646-09EC2D3C1DD4}">
      <dgm:prSet/>
      <dgm:spPr/>
      <dgm:t>
        <a:bodyPr/>
        <a:lstStyle/>
        <a:p>
          <a:endParaRPr lang="en-US"/>
        </a:p>
      </dgm:t>
    </dgm:pt>
    <dgm:pt modelId="{D3B17CDF-298A-4524-9522-AA13EF66D195}" type="sibTrans" cxnId="{4AA0704E-D63B-45CB-A646-09EC2D3C1DD4}">
      <dgm:prSet/>
      <dgm:spPr/>
      <dgm:t>
        <a:bodyPr/>
        <a:lstStyle/>
        <a:p>
          <a:endParaRPr lang="en-US"/>
        </a:p>
      </dgm:t>
    </dgm:pt>
    <dgm:pt modelId="{30F39534-8C19-4A00-B587-4F6A8CE9A64C}">
      <dgm:prSet/>
      <dgm:spPr/>
      <dgm:t>
        <a:bodyPr/>
        <a:lstStyle/>
        <a:p>
          <a:r>
            <a:rPr lang="fi-FI"/>
            <a:t>Lapset 5€</a:t>
          </a:r>
          <a:endParaRPr lang="en-US"/>
        </a:p>
      </dgm:t>
    </dgm:pt>
    <dgm:pt modelId="{CC3C7C14-F21E-4F7D-B742-81FB3C5DDCCB}" type="parTrans" cxnId="{675485F5-CB73-477F-BB2A-2FF30DC30E6E}">
      <dgm:prSet/>
      <dgm:spPr/>
      <dgm:t>
        <a:bodyPr/>
        <a:lstStyle/>
        <a:p>
          <a:endParaRPr lang="en-US"/>
        </a:p>
      </dgm:t>
    </dgm:pt>
    <dgm:pt modelId="{4B99FC33-F947-409B-B17A-4F9629CE2051}" type="sibTrans" cxnId="{675485F5-CB73-477F-BB2A-2FF30DC30E6E}">
      <dgm:prSet/>
      <dgm:spPr/>
      <dgm:t>
        <a:bodyPr/>
        <a:lstStyle/>
        <a:p>
          <a:endParaRPr lang="en-US"/>
        </a:p>
      </dgm:t>
    </dgm:pt>
    <dgm:pt modelId="{BAC0EDE2-A465-4282-9F23-CF6DBCC7F15F}" type="pres">
      <dgm:prSet presAssocID="{9DA3924E-AA87-4B30-AC69-9EF25237054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42156DB-8B0D-4B25-A4B2-1DA6A2297C2B}" type="pres">
      <dgm:prSet presAssocID="{0858BFD2-CA0E-4510-B305-40168F364387}" presName="root" presStyleCnt="0"/>
      <dgm:spPr/>
    </dgm:pt>
    <dgm:pt modelId="{FB0F38D9-0780-449B-9CEE-B569A28BD8B0}" type="pres">
      <dgm:prSet presAssocID="{0858BFD2-CA0E-4510-B305-40168F364387}" presName="rootComposite" presStyleCnt="0"/>
      <dgm:spPr/>
    </dgm:pt>
    <dgm:pt modelId="{94C7817A-BD3C-4A35-827F-C54311DC8C05}" type="pres">
      <dgm:prSet presAssocID="{0858BFD2-CA0E-4510-B305-40168F364387}" presName="rootText" presStyleLbl="node1" presStyleIdx="0" presStyleCnt="3"/>
      <dgm:spPr/>
    </dgm:pt>
    <dgm:pt modelId="{6458CAB5-7CB7-4D15-ACD3-7DF9063C9238}" type="pres">
      <dgm:prSet presAssocID="{0858BFD2-CA0E-4510-B305-40168F364387}" presName="rootConnector" presStyleLbl="node1" presStyleIdx="0" presStyleCnt="3"/>
      <dgm:spPr/>
    </dgm:pt>
    <dgm:pt modelId="{980BA3A9-A6DE-46BA-A22E-9648FE029690}" type="pres">
      <dgm:prSet presAssocID="{0858BFD2-CA0E-4510-B305-40168F364387}" presName="childShape" presStyleCnt="0"/>
      <dgm:spPr/>
    </dgm:pt>
    <dgm:pt modelId="{69991B93-3270-4A52-8BE0-71F378880058}" type="pres">
      <dgm:prSet presAssocID="{02F58F81-9422-4E36-B20D-0BC3CFE581E0}" presName="root" presStyleCnt="0"/>
      <dgm:spPr/>
    </dgm:pt>
    <dgm:pt modelId="{F7D98FD2-FFEE-4AF5-A966-0FD53CCF7CAF}" type="pres">
      <dgm:prSet presAssocID="{02F58F81-9422-4E36-B20D-0BC3CFE581E0}" presName="rootComposite" presStyleCnt="0"/>
      <dgm:spPr/>
    </dgm:pt>
    <dgm:pt modelId="{6B1CC717-1520-46AE-90E3-86B59183F2CB}" type="pres">
      <dgm:prSet presAssocID="{02F58F81-9422-4E36-B20D-0BC3CFE581E0}" presName="rootText" presStyleLbl="node1" presStyleIdx="1" presStyleCnt="3"/>
      <dgm:spPr/>
    </dgm:pt>
    <dgm:pt modelId="{99008A62-721E-4640-BAE5-3F34C45BD910}" type="pres">
      <dgm:prSet presAssocID="{02F58F81-9422-4E36-B20D-0BC3CFE581E0}" presName="rootConnector" presStyleLbl="node1" presStyleIdx="1" presStyleCnt="3"/>
      <dgm:spPr/>
    </dgm:pt>
    <dgm:pt modelId="{55839ACF-87B6-4CEA-B42B-C5AE2F87E70C}" type="pres">
      <dgm:prSet presAssocID="{02F58F81-9422-4E36-B20D-0BC3CFE581E0}" presName="childShape" presStyleCnt="0"/>
      <dgm:spPr/>
    </dgm:pt>
    <dgm:pt modelId="{E057FAF8-2D82-4441-A251-5EAD7AF82C35}" type="pres">
      <dgm:prSet presAssocID="{30F39534-8C19-4A00-B587-4F6A8CE9A64C}" presName="root" presStyleCnt="0"/>
      <dgm:spPr/>
    </dgm:pt>
    <dgm:pt modelId="{B6546D72-50F3-4E63-B6CD-50C912BCB6BD}" type="pres">
      <dgm:prSet presAssocID="{30F39534-8C19-4A00-B587-4F6A8CE9A64C}" presName="rootComposite" presStyleCnt="0"/>
      <dgm:spPr/>
    </dgm:pt>
    <dgm:pt modelId="{1344BB4F-8B2D-42E2-8A3F-7FAE264EDC95}" type="pres">
      <dgm:prSet presAssocID="{30F39534-8C19-4A00-B587-4F6A8CE9A64C}" presName="rootText" presStyleLbl="node1" presStyleIdx="2" presStyleCnt="3"/>
      <dgm:spPr/>
    </dgm:pt>
    <dgm:pt modelId="{9D3D818D-D5C4-486A-8AD5-8AE8AF15D947}" type="pres">
      <dgm:prSet presAssocID="{30F39534-8C19-4A00-B587-4F6A8CE9A64C}" presName="rootConnector" presStyleLbl="node1" presStyleIdx="2" presStyleCnt="3"/>
      <dgm:spPr/>
    </dgm:pt>
    <dgm:pt modelId="{CA818474-AFBD-48A9-A83A-48D6616CD3F0}" type="pres">
      <dgm:prSet presAssocID="{30F39534-8C19-4A00-B587-4F6A8CE9A64C}" presName="childShape" presStyleCnt="0"/>
      <dgm:spPr/>
    </dgm:pt>
  </dgm:ptLst>
  <dgm:cxnLst>
    <dgm:cxn modelId="{CE152324-4FAD-4916-9294-D8F85AEF7185}" type="presOf" srcId="{9DA3924E-AA87-4B30-AC69-9EF252370543}" destId="{BAC0EDE2-A465-4282-9F23-CF6DBCC7F15F}" srcOrd="0" destOrd="0" presId="urn:microsoft.com/office/officeart/2005/8/layout/hierarchy3"/>
    <dgm:cxn modelId="{C1010D61-B7D2-4ED0-8115-541E6D01C652}" type="presOf" srcId="{30F39534-8C19-4A00-B587-4F6A8CE9A64C}" destId="{1344BB4F-8B2D-42E2-8A3F-7FAE264EDC95}" srcOrd="0" destOrd="0" presId="urn:microsoft.com/office/officeart/2005/8/layout/hierarchy3"/>
    <dgm:cxn modelId="{ECF42362-3F12-438A-8578-699656C18E8C}" type="presOf" srcId="{30F39534-8C19-4A00-B587-4F6A8CE9A64C}" destId="{9D3D818D-D5C4-486A-8AD5-8AE8AF15D947}" srcOrd="1" destOrd="0" presId="urn:microsoft.com/office/officeart/2005/8/layout/hierarchy3"/>
    <dgm:cxn modelId="{4AA0704E-D63B-45CB-A646-09EC2D3C1DD4}" srcId="{9DA3924E-AA87-4B30-AC69-9EF252370543}" destId="{02F58F81-9422-4E36-B20D-0BC3CFE581E0}" srcOrd="1" destOrd="0" parTransId="{F90524C3-E8B8-4A70-B9CB-45399BC5CCE7}" sibTransId="{D3B17CDF-298A-4524-9522-AA13EF66D195}"/>
    <dgm:cxn modelId="{82FF7A75-0A72-4C2D-924E-5FE641BA8BB9}" srcId="{9DA3924E-AA87-4B30-AC69-9EF252370543}" destId="{0858BFD2-CA0E-4510-B305-40168F364387}" srcOrd="0" destOrd="0" parTransId="{5BC26E82-C465-4526-877A-A4A6879AA790}" sibTransId="{68E19DAB-6554-4222-8B78-B77B97A6A300}"/>
    <dgm:cxn modelId="{37AB8778-4109-47C6-A777-A4184E78A87C}" type="presOf" srcId="{0858BFD2-CA0E-4510-B305-40168F364387}" destId="{94C7817A-BD3C-4A35-827F-C54311DC8C05}" srcOrd="0" destOrd="0" presId="urn:microsoft.com/office/officeart/2005/8/layout/hierarchy3"/>
    <dgm:cxn modelId="{614F1D8B-1E53-4D24-80CE-50951C40438E}" type="presOf" srcId="{0858BFD2-CA0E-4510-B305-40168F364387}" destId="{6458CAB5-7CB7-4D15-ACD3-7DF9063C9238}" srcOrd="1" destOrd="0" presId="urn:microsoft.com/office/officeart/2005/8/layout/hierarchy3"/>
    <dgm:cxn modelId="{2B437693-64C1-480D-8C56-16445E32169C}" type="presOf" srcId="{02F58F81-9422-4E36-B20D-0BC3CFE581E0}" destId="{6B1CC717-1520-46AE-90E3-86B59183F2CB}" srcOrd="0" destOrd="0" presId="urn:microsoft.com/office/officeart/2005/8/layout/hierarchy3"/>
    <dgm:cxn modelId="{80755ABD-2E32-4AD5-B674-26D12DCBCC70}" type="presOf" srcId="{02F58F81-9422-4E36-B20D-0BC3CFE581E0}" destId="{99008A62-721E-4640-BAE5-3F34C45BD910}" srcOrd="1" destOrd="0" presId="urn:microsoft.com/office/officeart/2005/8/layout/hierarchy3"/>
    <dgm:cxn modelId="{675485F5-CB73-477F-BB2A-2FF30DC30E6E}" srcId="{9DA3924E-AA87-4B30-AC69-9EF252370543}" destId="{30F39534-8C19-4A00-B587-4F6A8CE9A64C}" srcOrd="2" destOrd="0" parTransId="{CC3C7C14-F21E-4F7D-B742-81FB3C5DDCCB}" sibTransId="{4B99FC33-F947-409B-B17A-4F9629CE2051}"/>
    <dgm:cxn modelId="{4EFE6CFF-C8E7-4090-9FD9-9C7F8236B664}" type="presParOf" srcId="{BAC0EDE2-A465-4282-9F23-CF6DBCC7F15F}" destId="{542156DB-8B0D-4B25-A4B2-1DA6A2297C2B}" srcOrd="0" destOrd="0" presId="urn:microsoft.com/office/officeart/2005/8/layout/hierarchy3"/>
    <dgm:cxn modelId="{477A7832-4E8E-4841-994A-C65E4E8B8753}" type="presParOf" srcId="{542156DB-8B0D-4B25-A4B2-1DA6A2297C2B}" destId="{FB0F38D9-0780-449B-9CEE-B569A28BD8B0}" srcOrd="0" destOrd="0" presId="urn:microsoft.com/office/officeart/2005/8/layout/hierarchy3"/>
    <dgm:cxn modelId="{F6FE7173-D78E-4C15-BD49-5CBC54083253}" type="presParOf" srcId="{FB0F38D9-0780-449B-9CEE-B569A28BD8B0}" destId="{94C7817A-BD3C-4A35-827F-C54311DC8C05}" srcOrd="0" destOrd="0" presId="urn:microsoft.com/office/officeart/2005/8/layout/hierarchy3"/>
    <dgm:cxn modelId="{18DA86FC-FF73-450E-968D-AC6068714CF9}" type="presParOf" srcId="{FB0F38D9-0780-449B-9CEE-B569A28BD8B0}" destId="{6458CAB5-7CB7-4D15-ACD3-7DF9063C9238}" srcOrd="1" destOrd="0" presId="urn:microsoft.com/office/officeart/2005/8/layout/hierarchy3"/>
    <dgm:cxn modelId="{297514E2-310B-41DE-980F-955A6D23C54C}" type="presParOf" srcId="{542156DB-8B0D-4B25-A4B2-1DA6A2297C2B}" destId="{980BA3A9-A6DE-46BA-A22E-9648FE029690}" srcOrd="1" destOrd="0" presId="urn:microsoft.com/office/officeart/2005/8/layout/hierarchy3"/>
    <dgm:cxn modelId="{58CF1BDD-ABE1-4A68-8B36-63D506B539F3}" type="presParOf" srcId="{BAC0EDE2-A465-4282-9F23-CF6DBCC7F15F}" destId="{69991B93-3270-4A52-8BE0-71F378880058}" srcOrd="1" destOrd="0" presId="urn:microsoft.com/office/officeart/2005/8/layout/hierarchy3"/>
    <dgm:cxn modelId="{88C7A2A0-CF83-488D-BDAE-91F6DAB3DB6E}" type="presParOf" srcId="{69991B93-3270-4A52-8BE0-71F378880058}" destId="{F7D98FD2-FFEE-4AF5-A966-0FD53CCF7CAF}" srcOrd="0" destOrd="0" presId="urn:microsoft.com/office/officeart/2005/8/layout/hierarchy3"/>
    <dgm:cxn modelId="{E23D8626-0549-4C5B-89A8-17FAA429C2D7}" type="presParOf" srcId="{F7D98FD2-FFEE-4AF5-A966-0FD53CCF7CAF}" destId="{6B1CC717-1520-46AE-90E3-86B59183F2CB}" srcOrd="0" destOrd="0" presId="urn:microsoft.com/office/officeart/2005/8/layout/hierarchy3"/>
    <dgm:cxn modelId="{982C8DCB-9D73-41C5-94A9-6538056011FD}" type="presParOf" srcId="{F7D98FD2-FFEE-4AF5-A966-0FD53CCF7CAF}" destId="{99008A62-721E-4640-BAE5-3F34C45BD910}" srcOrd="1" destOrd="0" presId="urn:microsoft.com/office/officeart/2005/8/layout/hierarchy3"/>
    <dgm:cxn modelId="{825CBB5F-EC11-406E-912B-481238D2B9C7}" type="presParOf" srcId="{69991B93-3270-4A52-8BE0-71F378880058}" destId="{55839ACF-87B6-4CEA-B42B-C5AE2F87E70C}" srcOrd="1" destOrd="0" presId="urn:microsoft.com/office/officeart/2005/8/layout/hierarchy3"/>
    <dgm:cxn modelId="{2460193C-4D5B-4244-B934-0C092FCD0881}" type="presParOf" srcId="{BAC0EDE2-A465-4282-9F23-CF6DBCC7F15F}" destId="{E057FAF8-2D82-4441-A251-5EAD7AF82C35}" srcOrd="2" destOrd="0" presId="urn:microsoft.com/office/officeart/2005/8/layout/hierarchy3"/>
    <dgm:cxn modelId="{FE69C873-81C6-4B14-85B1-AA040097A2EB}" type="presParOf" srcId="{E057FAF8-2D82-4441-A251-5EAD7AF82C35}" destId="{B6546D72-50F3-4E63-B6CD-50C912BCB6BD}" srcOrd="0" destOrd="0" presId="urn:microsoft.com/office/officeart/2005/8/layout/hierarchy3"/>
    <dgm:cxn modelId="{0E0A4992-89FB-461A-98FA-94A6BC7EF1A4}" type="presParOf" srcId="{B6546D72-50F3-4E63-B6CD-50C912BCB6BD}" destId="{1344BB4F-8B2D-42E2-8A3F-7FAE264EDC95}" srcOrd="0" destOrd="0" presId="urn:microsoft.com/office/officeart/2005/8/layout/hierarchy3"/>
    <dgm:cxn modelId="{4FC78B7E-64CA-4450-945E-58DB5556E572}" type="presParOf" srcId="{B6546D72-50F3-4E63-B6CD-50C912BCB6BD}" destId="{9D3D818D-D5C4-486A-8AD5-8AE8AF15D947}" srcOrd="1" destOrd="0" presId="urn:microsoft.com/office/officeart/2005/8/layout/hierarchy3"/>
    <dgm:cxn modelId="{66BAEA15-00DA-45DD-9C7E-D82A5EF48C79}" type="presParOf" srcId="{E057FAF8-2D82-4441-A251-5EAD7AF82C35}" destId="{CA818474-AFBD-48A9-A83A-48D6616CD3F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7817A-BD3C-4A35-827F-C54311DC8C05}">
      <dsp:nvSpPr>
        <dsp:cNvPr id="0" name=""/>
        <dsp:cNvSpPr/>
      </dsp:nvSpPr>
      <dsp:spPr>
        <a:xfrm>
          <a:off x="1333" y="1064333"/>
          <a:ext cx="3121474" cy="156073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800" kern="1200"/>
            <a:t>Perhe 20€</a:t>
          </a:r>
          <a:endParaRPr lang="en-US" sz="4800" kern="1200"/>
        </a:p>
      </dsp:txBody>
      <dsp:txXfrm>
        <a:off x="47045" y="1110045"/>
        <a:ext cx="3030050" cy="1469313"/>
      </dsp:txXfrm>
    </dsp:sp>
    <dsp:sp modelId="{6B1CC717-1520-46AE-90E3-86B59183F2CB}">
      <dsp:nvSpPr>
        <dsp:cNvPr id="0" name=""/>
        <dsp:cNvSpPr/>
      </dsp:nvSpPr>
      <dsp:spPr>
        <a:xfrm>
          <a:off x="3903177" y="1064333"/>
          <a:ext cx="3121474" cy="156073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800" kern="1200"/>
            <a:t>Aikuiset 10€</a:t>
          </a:r>
          <a:endParaRPr lang="en-US" sz="4800" kern="1200"/>
        </a:p>
      </dsp:txBody>
      <dsp:txXfrm>
        <a:off x="3948889" y="1110045"/>
        <a:ext cx="3030050" cy="1469313"/>
      </dsp:txXfrm>
    </dsp:sp>
    <dsp:sp modelId="{1344BB4F-8B2D-42E2-8A3F-7FAE264EDC95}">
      <dsp:nvSpPr>
        <dsp:cNvPr id="0" name=""/>
        <dsp:cNvSpPr/>
      </dsp:nvSpPr>
      <dsp:spPr>
        <a:xfrm>
          <a:off x="7805020" y="1064333"/>
          <a:ext cx="3121474" cy="156073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800" kern="1200"/>
            <a:t>Lapset 5€</a:t>
          </a:r>
          <a:endParaRPr lang="en-US" sz="4800" kern="1200"/>
        </a:p>
      </dsp:txBody>
      <dsp:txXfrm>
        <a:off x="7850732" y="1110045"/>
        <a:ext cx="3030050" cy="14693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AC8E8-36BD-A70C-DAD0-8B1A1ED893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2BA7C6-5DEE-A6BC-3E53-DFA9108186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95AA4-73E7-1F5A-2DCA-F64CA2165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4CDB-25E5-429E-A9A2-B6490719F682}" type="datetimeFigureOut">
              <a:rPr lang="fi-FI" smtClean="0"/>
              <a:t>4.6.2026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B4E97-6223-08A0-0EBF-646A87F72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B340F-0F47-75D1-B21B-6AD020C39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58B-F6B2-4642-B433-652A3328F2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71950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39C24-2DCC-46A2-5047-66FC9FD3D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EF6C9A-9872-D0CE-FEB6-973CB76171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4505C-C201-EC01-2FA5-0DD442084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4CDB-25E5-429E-A9A2-B6490719F682}" type="datetimeFigureOut">
              <a:rPr lang="fi-FI" smtClean="0"/>
              <a:t>4.6.2026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07D95-DA06-0EF3-A3C4-6EAE0E11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FD896-E43F-286B-98D7-3E463A6A3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58B-F6B2-4642-B433-652A3328F2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4354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EAA325-A214-8B23-49E6-C5E5B54D64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4DEA6D-B8B3-7A45-A55A-66F3CBC9C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F0D04-56A8-39DA-9C1A-67731DD15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4CDB-25E5-429E-A9A2-B6490719F682}" type="datetimeFigureOut">
              <a:rPr lang="fi-FI" smtClean="0"/>
              <a:t>4.6.2026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49C75-EEFC-B823-F132-7374A7F31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47392-1DB3-6B6A-FD60-58DFE72B8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58B-F6B2-4642-B433-652A3328F2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26117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C979A-7F99-A1B5-34E0-47B45299B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69E07-7A26-359F-6A25-DAB16C828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DF47-81FD-664B-2256-662062FA7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4CDB-25E5-429E-A9A2-B6490719F682}" type="datetimeFigureOut">
              <a:rPr lang="fi-FI" smtClean="0"/>
              <a:t>4.6.2026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9772E-802D-5C1B-241F-6C053395E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15FB3-CE34-515F-C716-E1D80DFFB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58B-F6B2-4642-B433-652A3328F2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7984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51F80-8E13-4DA9-4DCF-13EE5F7A4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173A0D-D7A3-0EE3-4C90-A80546E3A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129CB-9D72-E266-3C57-286F10E78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4CDB-25E5-429E-A9A2-B6490719F682}" type="datetimeFigureOut">
              <a:rPr lang="fi-FI" smtClean="0"/>
              <a:t>4.6.2026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3C9FB-0DE2-D176-1552-891AC06A8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1898F-D3BB-1C64-2096-C4A5FBA71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58B-F6B2-4642-B433-652A3328F2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4078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F728D-3B2D-53E8-E188-5615BD735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E063E-9BDE-114C-3519-7BE9C7576F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715BA-FA28-34A9-814A-038582074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B8997-104A-E76F-BE4E-EA4DF772B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4CDB-25E5-429E-A9A2-B6490719F682}" type="datetimeFigureOut">
              <a:rPr lang="fi-FI" smtClean="0"/>
              <a:t>4.6.2026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F1D78-D12A-04EA-84D0-E5FE4B6DB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03CC1-03C6-8564-18A5-D804169FC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58B-F6B2-4642-B433-652A3328F2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5315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45744-ED73-F6F4-D605-FAFCB0381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A0A76-265F-C896-9F74-ADB123BD0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BE63C7-8BE3-817D-222C-F84563A98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22F02F-9B60-F743-3C10-B83BF7D93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FB7C41-33E0-C7ED-09CF-D952C56F2C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6F9DAE-810D-E597-49CB-C159047FF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4CDB-25E5-429E-A9A2-B6490719F682}" type="datetimeFigureOut">
              <a:rPr lang="fi-FI" smtClean="0"/>
              <a:t>4.6.2026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650ADB-B7CD-3907-6082-A8F7A1625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791922-139B-1F32-9EF0-D32BB68C4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58B-F6B2-4642-B433-652A3328F2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7346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57B0E-A36F-ECB4-9A87-9E3002AA9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12B74C-FDAA-D98B-163E-2C423F14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4CDB-25E5-429E-A9A2-B6490719F682}" type="datetimeFigureOut">
              <a:rPr lang="fi-FI" smtClean="0"/>
              <a:t>4.6.2026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37E82-7704-22B5-5E19-51E25B3FB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207359-E051-79AF-BDF3-D37795A5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58B-F6B2-4642-B433-652A3328F2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80487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1ED99C-88D5-3CAF-E4A6-1DFB0F4AD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4CDB-25E5-429E-A9A2-B6490719F682}" type="datetimeFigureOut">
              <a:rPr lang="fi-FI" smtClean="0"/>
              <a:t>4.6.2026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2921FD-70BF-8361-9F02-8C97CD224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2BD57-EFF1-215B-3EBE-B42E2ED7F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58B-F6B2-4642-B433-652A3328F2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7462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ED097-E8BC-FDB8-A26B-2BC7B5532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85B54-EBD9-2032-3CDB-2C0C289B6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DCF1C-EAFA-0638-1C36-836C1CFC1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C9DE1-FE18-B2CE-18F0-032E7BB0D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4CDB-25E5-429E-A9A2-B6490719F682}" type="datetimeFigureOut">
              <a:rPr lang="fi-FI" smtClean="0"/>
              <a:t>4.6.2026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DDC17D-4895-AA16-4927-970AC88B0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AF7DD4-2C92-E7ED-B736-D357B1FE1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58B-F6B2-4642-B433-652A3328F2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3254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5D335-EEAF-132B-3DE6-EC611DB71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AE1E78-BF87-9981-C6BA-1EAA9B3F74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D393A6-247B-37FB-3CF4-5D1A84399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560A9-40F1-8C68-4C4A-E4F7AB182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4CDB-25E5-429E-A9A2-B6490719F682}" type="datetimeFigureOut">
              <a:rPr lang="fi-FI" smtClean="0"/>
              <a:t>4.6.2026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37ADD-94AD-DB13-85A2-A1908B2AC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C293E-A502-6233-E876-28E885C84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58B-F6B2-4642-B433-652A3328F2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8278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C3CA2D-C242-D9CD-58FC-B6404C6D3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BAD5FF-58DF-9733-CACD-770C28A8A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FFC85-E121-9F52-78A7-4C0E730B1A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CB4CDB-25E5-429E-A9A2-B6490719F682}" type="datetimeFigureOut">
              <a:rPr lang="fi-FI" smtClean="0"/>
              <a:t>4.6.2026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14215-024F-0E08-F040-64BC2AB7FA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A6F2B-D81B-833A-2C20-B16D9DDBC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E1C58B-F6B2-4642-B433-652A3328F293}" type="slidenum">
              <a:rPr lang="x-none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1750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8BCDE97-8CE8-6C63-4668-D44A9E695C20}"/>
              </a:ext>
            </a:extLst>
          </p:cNvPr>
          <p:cNvSpPr txBox="1"/>
          <p:nvPr/>
        </p:nvSpPr>
        <p:spPr>
          <a:xfrm>
            <a:off x="1081376" y="399454"/>
            <a:ext cx="8084489" cy="6259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x-none" sz="2400" b="1" dirty="0"/>
              <a:t>Käyttöohje virtuaalikoodiin</a:t>
            </a:r>
            <a:r>
              <a:rPr lang="fi-FI" sz="2400" b="1" dirty="0"/>
              <a:t> (mustalla yleiset/ </a:t>
            </a:r>
            <a:r>
              <a:rPr lang="fi-FI" sz="2400" b="1" dirty="0">
                <a:solidFill>
                  <a:schemeClr val="accent2">
                    <a:lumMod val="75000"/>
                  </a:schemeClr>
                </a:solidFill>
              </a:rPr>
              <a:t>ruskea</a:t>
            </a:r>
            <a:r>
              <a:rPr lang="fi-FI" sz="2400" b="1" dirty="0"/>
              <a:t> </a:t>
            </a:r>
            <a:r>
              <a:rPr lang="fi-FI" sz="2400" b="1" dirty="0">
                <a:solidFill>
                  <a:schemeClr val="accent2">
                    <a:lumMod val="75000"/>
                  </a:schemeClr>
                </a:solidFill>
              </a:rPr>
              <a:t>kameralla</a:t>
            </a:r>
            <a:r>
              <a:rPr lang="fi-FI" sz="2400" b="1" dirty="0"/>
              <a:t> /</a:t>
            </a:r>
            <a:r>
              <a:rPr lang="fi-FI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sinisellä</a:t>
            </a:r>
            <a:r>
              <a:rPr lang="fi-FI" sz="2400" b="1" dirty="0"/>
              <a:t> </a:t>
            </a:r>
            <a:r>
              <a:rPr lang="fi-FI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dokumentista</a:t>
            </a:r>
            <a:r>
              <a:rPr lang="fi-FI" sz="2400" b="1" dirty="0"/>
              <a:t> kopioiden)</a:t>
            </a:r>
            <a:r>
              <a:rPr lang="x-none" sz="2400" b="1" dirty="0"/>
              <a:t>: </a:t>
            </a:r>
          </a:p>
          <a:p>
            <a:r>
              <a:rPr lang="x-none" dirty="0"/>
              <a:t> </a:t>
            </a:r>
          </a:p>
          <a:p>
            <a:r>
              <a:rPr lang="x-none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Maalaa virtuaaliviivakoodi ja kopio se painamalla näppäimistöstä Ctrl+C tai klikkaa hiiren oikeaa näppäintä ja valitse Muokkaa &gt; Kopioi (tai Edit &gt; Copy). </a:t>
            </a:r>
            <a:endParaRPr lang="fi-FI" sz="16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x-none" sz="16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x-none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Kirjaudu verkkopankkiisi ja valitse laskun maksutoiminto.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x-none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Valitse laskua maksettaessa "Viivakoodilla maksaminen" tai "Lue viivakoodi" tai vastaava toiminto.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x-none" sz="1800" kern="1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Liitä virtuaaliviivakoodi tyhjään viivakoodikenttään </a:t>
            </a:r>
            <a:r>
              <a:rPr lang="fi-FI" sz="1800" kern="1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kameratoimintoa käyttäen </a:t>
            </a:r>
            <a:r>
              <a:rPr lang="fi-FI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tai </a:t>
            </a:r>
            <a:r>
              <a:rPr lang="x-none" sz="1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painamalla näppäimistöstä Ctrl+V tai klikkaa hiiren oikeaa näppäintä ja valitse Muokkaa &gt; Liitä (tai Edit &gt; Paste) (paina tarvittaessa Enter), jolloin maksulomakkeen tiedot täyttyvät automaattisesti.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x-none" sz="1800" kern="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x-none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Huom! Joissain verkkopankeissa maksun saaja pitää vielä täyttää maksulomakkeelle erikseen. Maksun saajaksi kirjoitetaan tällöin Somerniemen Veikot ry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x-none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x-none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Seuran tilinumero on FI4743271440001044</a:t>
            </a:r>
          </a:p>
        </p:txBody>
      </p:sp>
    </p:spTree>
    <p:extLst>
      <p:ext uri="{BB962C8B-B14F-4D97-AF65-F5344CB8AC3E}">
        <p14:creationId xmlns:p14="http://schemas.microsoft.com/office/powerpoint/2010/main" val="1709201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3E6B99-75BE-6430-2ED1-7A1E3C355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fi-FI" sz="4000" dirty="0">
                <a:solidFill>
                  <a:srgbClr val="FFFFFF"/>
                </a:solidFill>
              </a:rPr>
              <a:t>Jäsenmaksut 2026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F82F9D7-F0BC-CBE1-67B5-44732B5D19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5087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4284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4" name="Rectangle 1043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E0384F67-5880-A721-EE8C-3CDF7AC5B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810" y="2960716"/>
            <a:ext cx="4036334" cy="23876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30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1. Perhejäsenten virtuaalikoodi: </a:t>
            </a: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3000" b="1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4474327144000104400002000000000000000000002620260830</a:t>
            </a:r>
            <a:endParaRPr kumimoji="0" lang="en-US" altLang="en-US" sz="3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3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grpSp>
        <p:nvGrpSpPr>
          <p:cNvPr id="1045" name="Group 1044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033" name="Rectangle 1032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6" name="Rectangle 1045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5" name="Picture 5">
            <a:extLst>
              <a:ext uri="{FF2B5EF4-FFF2-40B4-BE49-F238E27FC236}">
                <a16:creationId xmlns:a16="http://schemas.microsoft.com/office/drawing/2014/main" id="{E72C8CC9-20D9-21C6-3B52-21D77D738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57597" y="666728"/>
            <a:ext cx="5465791" cy="54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61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4" name="Rectangle 2053">
            <a:extLst>
              <a:ext uri="{FF2B5EF4-FFF2-40B4-BE49-F238E27FC236}">
                <a16:creationId xmlns:a16="http://schemas.microsoft.com/office/drawing/2014/main" id="{50CEED20-A22C-4FC3-BC0E-F4FE53FDE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21FF89A8-1B18-2E14-064A-578770FF0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810" y="2825248"/>
            <a:ext cx="4036334" cy="23876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3000" b="1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2. Aikuisjäsenen virtuaalikoodi:</a:t>
            </a:r>
            <a:endParaRPr kumimoji="0" lang="en-US" altLang="en-US" sz="3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3000" b="1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4474327144000104400001000000000000000000002633260830</a:t>
            </a:r>
            <a:endParaRPr kumimoji="0" lang="en-US" altLang="en-US" sz="3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3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grpSp>
        <p:nvGrpSpPr>
          <p:cNvPr id="2056" name="Group 2055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849524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057" name="Rectangle 2056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8" name="Rectangle 2057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9" name="Rectangle 2058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679732"/>
            <a:ext cx="6009366" cy="54238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9" name="Picture 6">
            <a:extLst>
              <a:ext uri="{FF2B5EF4-FFF2-40B4-BE49-F238E27FC236}">
                <a16:creationId xmlns:a16="http://schemas.microsoft.com/office/drawing/2014/main" id="{61568447-F918-3248-2E03-B3AAD394B3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7021" y="928201"/>
            <a:ext cx="4926942" cy="4926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3" name="Rectangle 2062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87568" y="6355073"/>
            <a:ext cx="6007608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3385C0F-6400-77D4-E811-90E54BE5B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212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6894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8" name="Rectangle 3077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59B0761-470C-29EB-4075-313F14F48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810" y="2960716"/>
            <a:ext cx="4036334" cy="23876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30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3. Lapsijäsenen virtuaalikoodi:</a:t>
            </a: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3000" b="1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4474327144000104400000500000000000000000002617260830</a:t>
            </a:r>
            <a:endParaRPr kumimoji="0" lang="en-US" altLang="en-US" sz="3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3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grpSp>
        <p:nvGrpSpPr>
          <p:cNvPr id="3080" name="Group 307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081" name="Rectangle 308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2" name="Rectangle 308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3" name="Rectangle 308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7" name="Rectangle 308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3" name="Picture 7">
            <a:extLst>
              <a:ext uri="{FF2B5EF4-FFF2-40B4-BE49-F238E27FC236}">
                <a16:creationId xmlns:a16="http://schemas.microsoft.com/office/drawing/2014/main" id="{39EFC566-E8C0-5E79-09C8-0A7E235EB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57597" y="666728"/>
            <a:ext cx="5465791" cy="54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937F5BB5-6327-A0C5-749A-B4F1B8999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212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5275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156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Office Theme</vt:lpstr>
      <vt:lpstr>PowerPoint Presentation</vt:lpstr>
      <vt:lpstr>Jäsenmaksut 2026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Elsi Helenius</dc:creator>
  <cp:lastModifiedBy>Elsi Helenius</cp:lastModifiedBy>
  <cp:revision>2</cp:revision>
  <dcterms:created xsi:type="dcterms:W3CDTF">2026-06-04T16:35:25Z</dcterms:created>
  <dcterms:modified xsi:type="dcterms:W3CDTF">2026-06-04T16:51:29Z</dcterms:modified>
</cp:coreProperties>
</file>